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69" r:id="rId4"/>
    <p:sldId id="260" r:id="rId5"/>
    <p:sldId id="262" r:id="rId6"/>
    <p:sldId id="263" r:id="rId7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1810" y="-7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034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196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62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62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338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000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100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30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942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38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48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5F73B-7843-574F-B87E-AF00BF9B1460}" type="datetimeFigureOut">
              <a:rPr lang="nl-NL" smtClean="0"/>
              <a:t>10-1-2025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8CE30-39A8-144A-8EF0-9E59BCE2B5C9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775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Presentatie ontwikkeling kerkelijk erf stand van zaken</a:t>
            </a:r>
            <a:endParaRPr lang="nl-NL" dirty="0"/>
          </a:p>
        </p:txBody>
      </p:sp>
      <p:pic>
        <p:nvPicPr>
          <p:cNvPr id="4" name="Tijdelijke aanduiding voor inhoud 3" descr="in vogelvluch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79" r="-25679"/>
          <a:stretch>
            <a:fillRect/>
          </a:stretch>
        </p:blipFill>
        <p:spPr>
          <a:xfrm rot="5400000">
            <a:off x="1324299" y="617069"/>
            <a:ext cx="6450949" cy="6030913"/>
          </a:xfrm>
        </p:spPr>
      </p:pic>
    </p:spTree>
    <p:extLst>
      <p:ext uri="{BB962C8B-B14F-4D97-AF65-F5344CB8AC3E}">
        <p14:creationId xmlns:p14="http://schemas.microsoft.com/office/powerpoint/2010/main" val="16608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Presentatie ontwikkeling kerkelijk erf stand van zaken</a:t>
            </a:r>
            <a:endParaRPr lang="nl-NL" dirty="0"/>
          </a:p>
        </p:txBody>
      </p:sp>
      <p:pic>
        <p:nvPicPr>
          <p:cNvPr id="8" name="Tijdelijke aanduiding voor inhoud 7" descr="entreezijde mark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72" r="-38572"/>
          <a:stretch>
            <a:fillRect/>
          </a:stretch>
        </p:blipFill>
        <p:spPr>
          <a:xfrm rot="5400000">
            <a:off x="327385" y="654319"/>
            <a:ext cx="8679139" cy="6934208"/>
          </a:xfrm>
        </p:spPr>
      </p:pic>
    </p:spTree>
    <p:extLst>
      <p:ext uri="{BB962C8B-B14F-4D97-AF65-F5344CB8AC3E}">
        <p14:creationId xmlns:p14="http://schemas.microsoft.com/office/powerpoint/2010/main" val="323987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Presentatie ontwikkeling kerkelijk erf stand van zaken</a:t>
            </a:r>
            <a:endParaRPr lang="nl-NL" dirty="0"/>
          </a:p>
        </p:txBody>
      </p:sp>
      <p:pic>
        <p:nvPicPr>
          <p:cNvPr id="4" name="Tijdelijke aanduiding voor inhoud 3" descr="plattegrond 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64" r="-64032"/>
          <a:stretch/>
        </p:blipFill>
        <p:spPr>
          <a:xfrm rot="5400000">
            <a:off x="724910" y="1258861"/>
            <a:ext cx="8229600" cy="5532629"/>
          </a:xfrm>
        </p:spPr>
      </p:pic>
    </p:spTree>
    <p:extLst>
      <p:ext uri="{BB962C8B-B14F-4D97-AF65-F5344CB8AC3E}">
        <p14:creationId xmlns:p14="http://schemas.microsoft.com/office/powerpoint/2010/main" val="292964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Presentatie ontwikkeling kerkelijk erf stand van zaken</a:t>
            </a:r>
            <a:endParaRPr lang="nl-NL" dirty="0"/>
          </a:p>
        </p:txBody>
      </p:sp>
      <p:pic>
        <p:nvPicPr>
          <p:cNvPr id="4" name="Tijdelijke aanduiding voor inhoud 3" descr="voorzijde jhr von heijdenstraa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44" r="-44344"/>
          <a:stretch>
            <a:fillRect/>
          </a:stretch>
        </p:blipFill>
        <p:spPr>
          <a:xfrm rot="5400000">
            <a:off x="483189" y="732256"/>
            <a:ext cx="8281830" cy="6209621"/>
          </a:xfrm>
        </p:spPr>
      </p:pic>
    </p:spTree>
    <p:extLst>
      <p:ext uri="{BB962C8B-B14F-4D97-AF65-F5344CB8AC3E}">
        <p14:creationId xmlns:p14="http://schemas.microsoft.com/office/powerpoint/2010/main" val="3113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Presentatie ontwikkeling kerkelijk erf stand van zaken</a:t>
            </a:r>
            <a:endParaRPr lang="nl-NL" dirty="0"/>
          </a:p>
        </p:txBody>
      </p:sp>
      <p:pic>
        <p:nvPicPr>
          <p:cNvPr id="4" name="Tijdelijke aanduiding voor inhoud 3" descr="toegang en doorzicht binnentu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54" r="-49154"/>
          <a:stretch>
            <a:fillRect/>
          </a:stretch>
        </p:blipFill>
        <p:spPr>
          <a:xfrm rot="5400000">
            <a:off x="510018" y="891607"/>
            <a:ext cx="8235083" cy="5875337"/>
          </a:xfrm>
        </p:spPr>
      </p:pic>
    </p:spTree>
    <p:extLst>
      <p:ext uri="{BB962C8B-B14F-4D97-AF65-F5344CB8AC3E}">
        <p14:creationId xmlns:p14="http://schemas.microsoft.com/office/powerpoint/2010/main" val="196359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Presentatie ontwikkeling kerkelijk erf stand van zaken</a:t>
            </a:r>
            <a:endParaRPr lang="nl-NL" dirty="0"/>
          </a:p>
        </p:txBody>
      </p:sp>
      <p:pic>
        <p:nvPicPr>
          <p:cNvPr id="6" name="Tijdelijke aanduiding voor inhoud 5" descr="zicht op de binnentui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20" r="-58720"/>
          <a:stretch>
            <a:fillRect/>
          </a:stretch>
        </p:blipFill>
        <p:spPr>
          <a:xfrm rot="5400000">
            <a:off x="198811" y="962102"/>
            <a:ext cx="8499976" cy="5531783"/>
          </a:xfrm>
        </p:spPr>
      </p:pic>
    </p:spTree>
    <p:extLst>
      <p:ext uri="{BB962C8B-B14F-4D97-AF65-F5344CB8AC3E}">
        <p14:creationId xmlns:p14="http://schemas.microsoft.com/office/powerpoint/2010/main" val="113553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42</Words>
  <Application>Microsoft Office PowerPoint</Application>
  <PresentationFormat>Diavoorstelling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Office-thema</vt:lpstr>
      <vt:lpstr>Presentatie ontwikkeling kerkelijk erf stand van zaken</vt:lpstr>
      <vt:lpstr>Presentatie ontwikkeling kerkelijk erf stand van zaken</vt:lpstr>
      <vt:lpstr>Presentatie ontwikkeling kerkelijk erf stand van zaken</vt:lpstr>
      <vt:lpstr>Presentatie ontwikkeling kerkelijk erf stand van zaken</vt:lpstr>
      <vt:lpstr>Presentatie ontwikkeling kerkelijk erf stand van zaken</vt:lpstr>
      <vt:lpstr>Presentatie ontwikkeling kerkelijk erf stand van zaken</vt:lpstr>
    </vt:vector>
  </TitlesOfParts>
  <Company>Cemplaat 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kerkelijk erf  stand van zaken</dc:title>
  <dc:creator>Christiaan Kramer</dc:creator>
  <cp:lastModifiedBy>Ad Oostlander | PKN-Haaksbergen-Buurse</cp:lastModifiedBy>
  <cp:revision>9</cp:revision>
  <dcterms:created xsi:type="dcterms:W3CDTF">2023-05-24T13:29:35Z</dcterms:created>
  <dcterms:modified xsi:type="dcterms:W3CDTF">2025-01-10T10:42:12Z</dcterms:modified>
</cp:coreProperties>
</file>